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54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38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180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440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241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134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727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53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022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56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53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63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33712-6D75-4BFE-8320-4A0ECB35221A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BDA0E-4E8B-413B-9FD7-2F5C293BF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414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79914" y="1371600"/>
            <a:ext cx="5312229" cy="2275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23114" y="3113316"/>
            <a:ext cx="701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I wish you a happy Lunar New Year. </a:t>
            </a:r>
          </a:p>
          <a:p>
            <a:r>
              <a:rPr lang="en-US" sz="3000" dirty="0" smtClean="0">
                <a:solidFill>
                  <a:schemeClr val="bg1"/>
                </a:solidFill>
              </a:rPr>
              <a:t>I wish you all great success, happiness, and prosperity in the Year of the Rat</a:t>
            </a:r>
            <a:r>
              <a:rPr lang="en-US" sz="3000" dirty="0" smtClean="0"/>
              <a:t>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310453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744" y="1406525"/>
            <a:ext cx="9328512" cy="4351338"/>
          </a:xfrm>
        </p:spPr>
      </p:pic>
    </p:spTree>
    <p:extLst>
      <p:ext uri="{BB962C8B-B14F-4D97-AF65-F5344CB8AC3E}">
        <p14:creationId xmlns:p14="http://schemas.microsoft.com/office/powerpoint/2010/main" val="238639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253331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81128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886" y="1085056"/>
            <a:ext cx="9122522" cy="4572794"/>
          </a:xfrm>
        </p:spPr>
      </p:pic>
    </p:spTree>
    <p:extLst>
      <p:ext uri="{BB962C8B-B14F-4D97-AF65-F5344CB8AC3E}">
        <p14:creationId xmlns:p14="http://schemas.microsoft.com/office/powerpoint/2010/main" val="2146530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553" y="1081880"/>
            <a:ext cx="9041445" cy="4537869"/>
          </a:xfrm>
        </p:spPr>
      </p:pic>
    </p:spTree>
    <p:extLst>
      <p:ext uri="{BB962C8B-B14F-4D97-AF65-F5344CB8AC3E}">
        <p14:creationId xmlns:p14="http://schemas.microsoft.com/office/powerpoint/2010/main" val="197851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216" y="0"/>
            <a:ext cx="2856134" cy="6281630"/>
          </a:xfrm>
        </p:spPr>
      </p:pic>
    </p:spTree>
    <p:extLst>
      <p:ext uri="{BB962C8B-B14F-4D97-AF65-F5344CB8AC3E}">
        <p14:creationId xmlns:p14="http://schemas.microsoft.com/office/powerpoint/2010/main" val="427631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244" y="1253331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526105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967" y="1253331"/>
            <a:ext cx="9094066" cy="4351338"/>
          </a:xfrm>
        </p:spPr>
      </p:pic>
    </p:spTree>
    <p:extLst>
      <p:ext uri="{BB962C8B-B14F-4D97-AF65-F5344CB8AC3E}">
        <p14:creationId xmlns:p14="http://schemas.microsoft.com/office/powerpoint/2010/main" val="222080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" y="2209270"/>
            <a:ext cx="10515600" cy="2439459"/>
          </a:xfrm>
        </p:spPr>
      </p:pic>
    </p:spTree>
    <p:extLst>
      <p:ext uri="{BB962C8B-B14F-4D97-AF65-F5344CB8AC3E}">
        <p14:creationId xmlns:p14="http://schemas.microsoft.com/office/powerpoint/2010/main" val="98777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76647" y="2075559"/>
            <a:ext cx="8119259" cy="193899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OffAxis1Right"/>
              <a:lightRig rig="threePt" dir="t"/>
            </a:scene3d>
          </a:bodyPr>
          <a:lstStyle/>
          <a:p>
            <a:r>
              <a:rPr lang="en-US" sz="12000" dirty="0" smtClean="0">
                <a:effectLst>
                  <a:reflection blurRad="76200" stA="41000" endPos="65000" dist="50800" dir="5400000" sy="-100000" algn="bl" rotWithShape="0"/>
                </a:effectLst>
              </a:rPr>
              <a:t>THANK YOU</a:t>
            </a:r>
            <a:endParaRPr lang="en-US" sz="12000" dirty="0">
              <a:effectLst>
                <a:reflection blurRad="76200" stA="41000" endPos="65000" dist="508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8443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89514" y="1153886"/>
            <a:ext cx="5442857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/>
              <a:t>Our Group Member:</a:t>
            </a:r>
          </a:p>
          <a:p>
            <a:endParaRPr lang="en-US" b="1" dirty="0" smtClean="0"/>
          </a:p>
          <a:p>
            <a:r>
              <a:rPr lang="en-US" sz="2500" b="1" dirty="0" smtClean="0"/>
              <a:t>Name</a:t>
            </a:r>
            <a:r>
              <a:rPr lang="en-US" dirty="0" smtClean="0"/>
              <a:t>			</a:t>
            </a:r>
            <a:r>
              <a:rPr lang="en-US" sz="2500" b="1" dirty="0" smtClean="0"/>
              <a:t>Student ID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Minh Khoi Phan		170262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 smtClean="0"/>
              <a:t>Huy</a:t>
            </a:r>
            <a:r>
              <a:rPr lang="en-US" dirty="0" smtClean="0"/>
              <a:t> Hung Nguyen	102825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Nico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21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310" y="254675"/>
            <a:ext cx="2514126" cy="2872025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712" y="2785583"/>
            <a:ext cx="2823668" cy="275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319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313" y="1511592"/>
            <a:ext cx="2189151" cy="2137843"/>
          </a:xfrm>
          <a:prstGeom prst="rect">
            <a:avLst/>
          </a:prstGeom>
        </p:spPr>
      </p:pic>
      <p:cxnSp>
        <p:nvCxnSpPr>
          <p:cNvPr id="7" name="Straight Arrow Connector 6"/>
          <p:cNvCxnSpPr>
            <a:stCxn id="5" idx="3"/>
          </p:cNvCxnSpPr>
          <p:nvPr/>
        </p:nvCxnSpPr>
        <p:spPr>
          <a:xfrm flipV="1">
            <a:off x="3778464" y="1567543"/>
            <a:ext cx="1218079" cy="10129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3778464" y="2390476"/>
            <a:ext cx="1305165" cy="190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778464" y="2580514"/>
            <a:ext cx="1261622" cy="6903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192486" y="886506"/>
            <a:ext cx="0" cy="27629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411320" y="886506"/>
            <a:ext cx="2895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A Website for selling clothes Online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Anyone can use even kids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Every step of transaction is simple as much as possible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57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409" y="1164772"/>
            <a:ext cx="9088317" cy="4245427"/>
          </a:xfrm>
        </p:spPr>
      </p:pic>
    </p:spTree>
    <p:extLst>
      <p:ext uri="{BB962C8B-B14F-4D97-AF65-F5344CB8AC3E}">
        <p14:creationId xmlns:p14="http://schemas.microsoft.com/office/powerpoint/2010/main" val="130200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95" y="365125"/>
            <a:ext cx="10709605" cy="5002780"/>
          </a:xfrm>
        </p:spPr>
      </p:pic>
    </p:spTree>
    <p:extLst>
      <p:ext uri="{BB962C8B-B14F-4D97-AF65-F5344CB8AC3E}">
        <p14:creationId xmlns:p14="http://schemas.microsoft.com/office/powerpoint/2010/main" val="235720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284" y="1253331"/>
            <a:ext cx="9459431" cy="4351338"/>
          </a:xfrm>
        </p:spPr>
      </p:pic>
    </p:spTree>
    <p:extLst>
      <p:ext uri="{BB962C8B-B14F-4D97-AF65-F5344CB8AC3E}">
        <p14:creationId xmlns:p14="http://schemas.microsoft.com/office/powerpoint/2010/main" val="1347853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858" y="1253331"/>
            <a:ext cx="8960284" cy="4351338"/>
          </a:xfrm>
        </p:spPr>
      </p:pic>
    </p:spTree>
    <p:extLst>
      <p:ext uri="{BB962C8B-B14F-4D97-AF65-F5344CB8AC3E}">
        <p14:creationId xmlns:p14="http://schemas.microsoft.com/office/powerpoint/2010/main" val="200469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845" y="1253331"/>
            <a:ext cx="9370310" cy="4351338"/>
          </a:xfrm>
        </p:spPr>
      </p:pic>
    </p:spTree>
    <p:extLst>
      <p:ext uri="{BB962C8B-B14F-4D97-AF65-F5344CB8AC3E}">
        <p14:creationId xmlns:p14="http://schemas.microsoft.com/office/powerpoint/2010/main" val="3097450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55</Words>
  <Application>Microsoft Office PowerPoint</Application>
  <PresentationFormat>Widescreen</PresentationFormat>
  <Paragraphs>12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Minh Khoi Phan</dc:creator>
  <cp:lastModifiedBy>Minh Khoi Phan</cp:lastModifiedBy>
  <cp:revision>10</cp:revision>
  <dcterms:created xsi:type="dcterms:W3CDTF">2020-02-05T12:57:13Z</dcterms:created>
  <dcterms:modified xsi:type="dcterms:W3CDTF">2020-02-05T14:12:11Z</dcterms:modified>
</cp:coreProperties>
</file>

<file path=docProps/thumbnail.jpeg>
</file>